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29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CDFF80-7A5D-478A-BE0D-C457F06C4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A3164AC-C069-4A95-9BF6-FED4D3B3B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B8F4CC-9FED-4052-82DC-314A8375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65C0D6-A230-4B96-82FB-A39AECA1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59E2DC-DF25-43C8-BFD9-9BC56BF8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45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6CE48-F5B6-41DB-9A28-E26E65D8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F5DCF2-E50E-4468-87B9-9034CF411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0D6F56-31A6-4C12-91A3-B17C6E3DD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6DB3B2-D690-4763-8C86-3799C56D7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2357A6-7943-4372-A8CA-5574D1B8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187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1E1D07D-4D0C-43AA-AFAB-BE5959DFE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B429F10-2207-4B27-825D-E2D66A0DD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6ABB18-5BA7-46D0-A168-36A64DF5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31F8E5-918E-4E25-AE42-1BBF7AD66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F322BD-868A-477A-9F60-FA25A415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391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70937A-800D-4597-A0DB-455DF6E4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04B480-4A24-4B05-8A97-E86101E8E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B4455D-B63D-4C1D-9FAA-2100304CF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F964F-5DAF-4E81-91C4-4441E2228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B9D046-5E63-4FFD-9BD9-3821C602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43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5BB181-99ED-4E5D-9264-CA88837C0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10CCB24-73E8-4BFC-A96E-7DC208CCD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8CCFA-E749-4506-B24A-8AD541DD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28B410-67FA-46C6-9D89-4E56CC6A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A5643C-9DF5-41E7-A932-2ABB820C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8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2796B5-C7E8-4B9F-A3B4-99145473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06A86B-4D30-4D19-A3F3-F88314B69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7D5DE8C-FF5E-4BE7-9170-2B704779F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51A903-95B2-4B4D-99F7-4BAF813C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DC772B-B762-4965-B00C-C113805B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07F7CE3-747C-470A-9E4F-F87AE1C1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41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A56DCC-73B5-4B4F-9D38-E47F7203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F79C77-8ADD-4BAD-A879-3629ACEEB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82F0352-6CDD-4B73-B6C0-0B092ECB2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D247CE2-63DE-4F25-B214-D23996DD0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B87F176-D589-4D85-B7D6-B3FC1C2C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F313FD6-14C2-41EE-B9CA-BFE3B3D77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80AC67C-862E-4167-9AAF-AAA6B6B7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36B506A-C287-4124-BBDD-B24011555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82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20A353-9DB7-4AAC-91C5-FC4157C7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23ED51E-F8D9-4B68-A935-E5CAC1C5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F70DDA-D362-4EFD-902A-E15C7938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0379A89-0685-4F60-B2DC-6E105926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96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6CA6DBD-429F-4948-8B57-1BB3A103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C8EE95-03FA-41EE-BAC5-318F18B23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D487488-FBB1-4EA7-8E41-F1F3D66C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13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760B87-95BB-49EB-95D7-FFE36330A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0B2716-B7B3-40CA-9F17-9AE751D14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172B83F-D749-403A-BD36-BD3565726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20B170-6B83-4C25-860B-6538B07A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70B198-B030-4CDE-B231-C32F17C2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DCF511-8749-4A49-8D7A-A3F5BC175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64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66163E-A648-4FA4-AFF5-5F138808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FA10777-7CFD-46CC-97DB-1621C4C8D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25E5F4E-DFAB-49FC-AF88-41221D473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E88602-3836-4F95-8284-35A37D07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B0B514E-2ED2-4B06-9550-53B127D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C48A27F-12BC-4F2D-B742-45CC9D0C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07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6D86828-E446-481C-9CDD-6E8378B68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6DCFA31-2474-4157-8943-96853EA43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B3F4A8-7B65-49E1-B020-ED4E06A5B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9802A-E660-43ED-BC8C-65377609D045}" type="datetimeFigureOut">
              <a:rPr lang="ko-KR" altLang="en-US" smtClean="0"/>
              <a:t>2021-08-18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32DEE-0845-420D-8FA6-DE123FCCD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BC64B9-EC41-4A59-9EC7-24FE42E8A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8CC4-12F5-4BC3-9F1D-53D605284A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17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1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1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F0E3EEEC-2477-4B30-886C-F6B50C54CA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984" y="695518"/>
            <a:ext cx="4430032" cy="4430032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8E051ACC-35A9-46BE-B3C4-6AA11BBD2795}"/>
              </a:ext>
            </a:extLst>
          </p:cNvPr>
          <p:cNvSpPr/>
          <p:nvPr/>
        </p:nvSpPr>
        <p:spPr>
          <a:xfrm>
            <a:off x="3157264" y="3807796"/>
            <a:ext cx="359147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dirty="0">
                <a:ln>
                  <a:solidFill>
                    <a:schemeClr val="folHlink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Creating </a:t>
            </a:r>
            <a:r>
              <a:rPr kumimoji="1" lang="en-US" altLang="ko-KR" sz="1400" dirty="0">
                <a:ln>
                  <a:solidFill>
                    <a:schemeClr val="folHlink">
                      <a:alpha val="0"/>
                    </a:schemeClr>
                  </a:solidFill>
                </a:ln>
                <a:solidFill>
                  <a:srgbClr val="718CC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SMART COMMERCE</a:t>
            </a:r>
            <a:r>
              <a:rPr kumimoji="1" lang="en-US" altLang="ko-KR" sz="1400" dirty="0">
                <a:ln>
                  <a:solidFill>
                    <a:schemeClr val="folHlink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World</a:t>
            </a:r>
            <a:endParaRPr kumimoji="1" lang="ko-KR" altLang="en-US" sz="1400" dirty="0">
              <a:ln>
                <a:solidFill>
                  <a:schemeClr val="folHlink"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9" name="Picture 2" descr="Z:\공용폴더\로고\스마트스토어 로고(배경없음).png">
            <a:extLst>
              <a:ext uri="{FF2B5EF4-FFF2-40B4-BE49-F238E27FC236}">
                <a16:creationId xmlns:a16="http://schemas.microsoft.com/office/drawing/2014/main" id="{2327376C-B700-4169-8528-7133A55D3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987" y="130531"/>
            <a:ext cx="2365283" cy="56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22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4726</TotalTime>
  <Words>4</Words>
  <Application>Microsoft Office PowerPoint</Application>
  <PresentationFormat>A4 용지(210x297mm)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용철</dc:creator>
  <cp:lastModifiedBy>노 승완</cp:lastModifiedBy>
  <cp:revision>190</cp:revision>
  <cp:lastPrinted>2021-04-15T13:40:05Z</cp:lastPrinted>
  <dcterms:created xsi:type="dcterms:W3CDTF">2021-04-15T06:05:06Z</dcterms:created>
  <dcterms:modified xsi:type="dcterms:W3CDTF">2021-08-18T03:36:37Z</dcterms:modified>
</cp:coreProperties>
</file>